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32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2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1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95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64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4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80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5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8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5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19417-4F2F-4B79-A18C-C7FC19469170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550A8-2CEB-494E-BC1F-8C9C9A8A6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6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4200" y="471055"/>
            <a:ext cx="1828800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03418" y="5486400"/>
            <a:ext cx="1828800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03418" y="3886200"/>
            <a:ext cx="1828800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03418" y="2133600"/>
            <a:ext cx="1828800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>
            <a:stCxn id="4" idx="3"/>
          </p:cNvCxnSpPr>
          <p:nvPr/>
        </p:nvCxnSpPr>
        <p:spPr>
          <a:xfrm>
            <a:off x="4953000" y="1080655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932218" y="6162964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32218" y="4495800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53000" y="2743200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92827" y="6172200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503218" y="4495800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503218" y="2743200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24000" y="1080655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532418" y="1080655"/>
            <a:ext cx="20782" cy="16625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482436" y="4509655"/>
            <a:ext cx="20782" cy="16625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524000" y="1052946"/>
            <a:ext cx="20782" cy="16625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532418" y="4509655"/>
            <a:ext cx="20782" cy="16625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553200" y="1884218"/>
            <a:ext cx="1371600" cy="277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3182" y="1877291"/>
            <a:ext cx="1371600" cy="277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40855" y="5230091"/>
            <a:ext cx="1371600" cy="277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532418" y="5278581"/>
            <a:ext cx="1371600" cy="277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408218" y="298346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Southcrest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581400" y="1780309"/>
            <a:ext cx="116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Sands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650570" y="94857"/>
            <a:ext cx="647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Loop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476418" y="1320923"/>
            <a:ext cx="1019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Wellman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661204" y="5121624"/>
            <a:ext cx="647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Loop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714280" y="6336268"/>
            <a:ext cx="648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TLCA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3429000" y="3516868"/>
            <a:ext cx="1019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Wellman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636818" y="4750105"/>
            <a:ext cx="116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Sands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315200" y="279523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Girls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218218" y="3581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Boys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693851" y="838200"/>
            <a:ext cx="65154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9:00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661204" y="2438400"/>
            <a:ext cx="83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10:15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661204" y="4256809"/>
            <a:ext cx="83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11:30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76675" y="5911334"/>
            <a:ext cx="83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12:45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37975" y="1727261"/>
            <a:ext cx="83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2:00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886020" y="5093915"/>
            <a:ext cx="83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3:15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315020" y="1713406"/>
            <a:ext cx="83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:30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5410200" y="5093915"/>
            <a:ext cx="83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5:45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162800" y="578227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Top team will be home and wear white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915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26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Trent</dc:creator>
  <cp:lastModifiedBy>Karen Trent</cp:lastModifiedBy>
  <cp:revision>4</cp:revision>
  <dcterms:created xsi:type="dcterms:W3CDTF">2017-01-02T14:03:49Z</dcterms:created>
  <dcterms:modified xsi:type="dcterms:W3CDTF">2017-01-02T14:57:32Z</dcterms:modified>
</cp:coreProperties>
</file>